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FE"/>
    <a:srgbClr val="8D8C8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452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4912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6216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6338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865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266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4542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022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3369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3864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007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AF849-7E9C-4F6A-BA4C-23FC185CD3F3}" type="datetimeFigureOut">
              <a:rPr lang="zh-HK" altLang="en-US" smtClean="0"/>
              <a:t>20/5/2026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C9B99-5902-4E77-A105-56D7A04A91D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7346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彩繪樹葉邊框背景水彩水粉邊框植物葉子清新彩繪樹葉邊框背景| Painted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3" r="2338"/>
          <a:stretch/>
        </p:blipFill>
        <p:spPr bwMode="auto">
          <a:xfrm flipH="1">
            <a:off x="-1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86" y="1403157"/>
            <a:ext cx="958645" cy="1010614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1088689" y="1563984"/>
            <a:ext cx="46806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保良局田家炳小學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2026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年度統一派位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家長須知</a:t>
            </a:r>
            <a:endParaRPr lang="zh-HK" alt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-2064774" y="7079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HK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903586" y="3506450"/>
            <a:ext cx="54200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註冊日期：</a:t>
            </a:r>
            <a:r>
              <a:rPr lang="zh-TW" altLang="en-US" b="1" dirty="0">
                <a:ea typeface="標楷體" panose="03000509000000000000" pitchFamily="65" charset="-120"/>
              </a:rPr>
              <a:t>二零</a:t>
            </a:r>
            <a:r>
              <a:rPr lang="zh-CN" altLang="en-US" b="1" dirty="0">
                <a:ea typeface="標楷體" panose="03000509000000000000" pitchFamily="65" charset="-120"/>
              </a:rPr>
              <a:t>二</a:t>
            </a:r>
            <a:r>
              <a:rPr lang="zh-TW" altLang="en-US" b="1" dirty="0">
                <a:ea typeface="標楷體" panose="03000509000000000000" pitchFamily="65" charset="-120"/>
              </a:rPr>
              <a:t>六年</a:t>
            </a:r>
            <a:r>
              <a:rPr lang="zh-TW" altLang="en-US" b="1" dirty="0">
                <a:highlight>
                  <a:srgbClr val="FFFF00"/>
                </a:highlight>
                <a:ea typeface="標楷體" panose="03000509000000000000" pitchFamily="65" charset="-120"/>
              </a:rPr>
              <a:t>六月九日</a:t>
            </a:r>
            <a:r>
              <a:rPr lang="en-US" altLang="zh-TW" b="1" dirty="0"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ea typeface="標楷體" panose="03000509000000000000" pitchFamily="65" charset="-120"/>
              </a:rPr>
              <a:t>星期二</a:t>
            </a:r>
            <a:r>
              <a:rPr lang="en-US" altLang="zh-TW" b="1" dirty="0">
                <a:ea typeface="標楷體" panose="03000509000000000000" pitchFamily="65" charset="-120"/>
              </a:rPr>
              <a:t>) </a:t>
            </a:r>
            <a:r>
              <a:rPr lang="zh-TW" altLang="en-US" b="1" dirty="0">
                <a:ea typeface="標楷體" panose="03000509000000000000" pitchFamily="65" charset="-120"/>
              </a:rPr>
              <a:t>及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b="1" dirty="0">
                <a:ea typeface="標楷體" panose="03000509000000000000" pitchFamily="65" charset="-120"/>
              </a:rPr>
              <a:t>                      二零</a:t>
            </a:r>
            <a:r>
              <a:rPr lang="zh-CN" altLang="en-US" b="1" dirty="0">
                <a:ea typeface="標楷體" panose="03000509000000000000" pitchFamily="65" charset="-120"/>
              </a:rPr>
              <a:t>二</a:t>
            </a:r>
            <a:r>
              <a:rPr lang="zh-TW" altLang="en-US" b="1" dirty="0">
                <a:ea typeface="標楷體" panose="03000509000000000000" pitchFamily="65" charset="-120"/>
              </a:rPr>
              <a:t>六年</a:t>
            </a:r>
            <a:r>
              <a:rPr lang="zh-TW" altLang="en-US" b="1" dirty="0">
                <a:highlight>
                  <a:srgbClr val="FFFF00"/>
                </a:highlight>
                <a:ea typeface="標楷體" panose="03000509000000000000" pitchFamily="65" charset="-120"/>
              </a:rPr>
              <a:t>六</a:t>
            </a:r>
            <a:r>
              <a:rPr lang="zh-TW" altLang="en-US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月十日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ea typeface="標楷體" panose="03000509000000000000" pitchFamily="65" charset="-120"/>
              </a:rPr>
              <a:t>星期三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註冊時間：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上午九時至十二時</a:t>
            </a:r>
            <a:r>
              <a:rPr lang="zh-TW" altLang="en-US" b="1" dirty="0">
                <a:ea typeface="標楷體" panose="03000509000000000000" pitchFamily="65" charset="-120"/>
              </a:rPr>
              <a:t>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下午二時至四時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zh-HK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903586" y="4882294"/>
            <a:ext cx="54320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註冊時請帶備以下文件交到本校地下校務處</a:t>
            </a:r>
            <a:r>
              <a:rPr lang="en-US" altLang="zh-TW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﹕</a:t>
            </a:r>
          </a:p>
          <a:p>
            <a:pPr marL="342900" indent="-342900" algn="just">
              <a:buAutoNum type="arabicPeriod"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小一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註冊證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 algn="just">
              <a:buAutoNum type="arabicPeriod"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申請學生之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身份證明文件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香港出生證明書或許可在香港居留證明文件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正本及影印本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 algn="just">
              <a:buFontTx/>
              <a:buAutoNum type="arabicPeriod"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已填妥本校小一學生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註冊表</a:t>
            </a:r>
            <a:r>
              <a:rPr lang="en-US" altLang="zh-TW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貼上學生證件相</a:t>
            </a:r>
            <a:r>
              <a:rPr lang="en-US" altLang="zh-TW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及回條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 algn="just">
              <a:buAutoNum type="arabicPeriod"/>
            </a:pP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176mm x 254mm </a:t>
            </a:r>
            <a:r>
              <a:rPr lang="zh-TW" altLang="en-US" sz="16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公文袋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一個，信封面上寫上學生姓名及地址，本港地址貼上</a:t>
            </a:r>
            <a:r>
              <a:rPr lang="en-US" altLang="zh-TW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$8.2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郵票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，內地地址貼上</a:t>
            </a:r>
            <a:r>
              <a:rPr lang="en-US" altLang="zh-TW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$</a:t>
            </a:r>
            <a:r>
              <a:rPr lang="en-US" altLang="zh-TW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16.9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郵票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endParaRPr lang="en-US" altLang="zh-TW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ADD86C2-25A3-2F01-FFFF-63B20F704838}"/>
              </a:ext>
            </a:extLst>
          </p:cNvPr>
          <p:cNvSpPr txBox="1"/>
          <p:nvPr/>
        </p:nvSpPr>
        <p:spPr>
          <a:xfrm>
            <a:off x="915644" y="7240406"/>
            <a:ext cx="5420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buFont typeface="Wingdings" panose="05000000000000000000" pitchFamily="2" charset="2"/>
              <a:buChar char="v"/>
            </a:pPr>
            <a:r>
              <a:rPr lang="zh-TW" altLang="en-US" sz="16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倘若家長未能在指定限期內辦理註冊手續，則會被當</a:t>
            </a:r>
            <a:endParaRPr lang="en-US" altLang="zh-TW" sz="1600" b="1" dirty="0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0" algn="just" eaLnBrk="1" hangingPunct="1">
              <a:buNone/>
            </a:pPr>
            <a:r>
              <a:rPr lang="en-US" altLang="zh-TW" sz="16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6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作放棄自行分配學位論</a:t>
            </a:r>
            <a:r>
              <a:rPr lang="zh-TW" altLang="en-US" sz="1600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620783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157</Words>
  <Application>Microsoft Office PowerPoint</Application>
  <PresentationFormat>A4 紙張 (210x297 公釐)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Chan WingSze</dc:creator>
  <cp:lastModifiedBy>sue chan</cp:lastModifiedBy>
  <cp:revision>32</cp:revision>
  <cp:lastPrinted>2026-05-20T01:15:34Z</cp:lastPrinted>
  <dcterms:created xsi:type="dcterms:W3CDTF">2020-05-22T05:16:34Z</dcterms:created>
  <dcterms:modified xsi:type="dcterms:W3CDTF">2026-05-20T01:16:40Z</dcterms:modified>
</cp:coreProperties>
</file>